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161B2-A1D1-4E12-9E39-293A72910C95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B2F8A-2DD6-429D-8B41-251433BFD8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547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B2F8A-2DD6-429D-8B41-251433BFD8B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68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ED21D-2941-69FD-085C-0601272A1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A4AAA-7D45-11B3-C0F5-6BA702A72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85420-B629-804A-A5AC-CA72479F8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AFF-B4E4-D271-F2C4-CAFB2AC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1D85-BD07-E9A9-DCCF-A795AA1AE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270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5B5C-9C97-4822-9D03-90E878EA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BBB82-E892-C703-9CB2-EAB0A30BA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4946F-AFBF-CD67-04FB-E0381F42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213D0-05AA-974D-DBA6-BA2C8B4F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F56E7-5602-D8A7-58A1-FE7F2CF6B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251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A07FD8-02AB-4DBC-C154-E266A2805D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C2C76-A3A9-A750-5922-18CD6C13B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DAE3B-CAA3-968F-C32B-7D7753BD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2261F-7794-B91A-21EF-3E4E7F39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AA0ED-5203-8456-69E1-22FECA1E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4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A92FE-2E86-C0EF-E321-81D58469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6454A-2596-01A8-E46C-ABCD1FF91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646C0-155D-04F6-A1D8-9A55C8511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35A5C-47AB-297F-3A49-1415E5B7D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D97E1-E74E-0AC7-561B-E799F992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3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FAE4-C5FF-8ABB-42D6-E06FD4303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F905F-D3EA-A83F-AD59-02D0B672E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2514A-93B3-12F9-7986-ACFB7A8F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D49F2-A5FD-5F5E-A119-27DABBB94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6E8F7-9EC6-63FD-6422-BCA852E9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313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C76B-943F-E0BB-C70B-764B11177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AD17-6512-703E-31A9-7E549E0D4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EEFF1-0112-DEE4-7F51-7ABDB6A94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5858E-6FBC-899D-36E6-AA598A30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C7974-77B9-F345-AD75-46228DF2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E3EC1-1AF7-81A7-65FB-C76F4FFC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437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941B-E9A5-4FA6-3D9A-26AB5A2B1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BE48B-D8C8-0655-6C2A-71708F335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41876-398C-0BED-908C-314039B0E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DF12D-CB54-A959-22A2-274E2A93C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C3843-74B7-8E81-DF11-3D73D593F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D5ED2-8823-421F-D45D-ED714882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31BAA4-1FAD-D0A1-E6F5-79FC101B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C9F44-695B-77A9-5103-FDFB4CAD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029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20D11-90F6-1B49-C9A6-E3E7BDC5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1F5D9D-8B60-6EDB-3084-1634EF46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CDF05E-3A77-AC8D-EA49-78CDD27A8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8B939-47C8-34B4-F442-6728F82E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165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2D38B-0BB1-EB46-5984-50B8C5B83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0A563F-E473-9F27-F9FB-1E9290E1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39B47-5319-6C61-DED4-ABE7260B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175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0138-089C-0414-55F6-9769A4C7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964D7-08EB-8BED-0CEE-5F9885B30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C5E00-935B-4823-FF30-8419158BB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5D49A-7B65-5AF5-7F81-F4BC5868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BD9F7-CE9B-177C-9ECC-454E53230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2D014-454B-753A-69BB-EBB59437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715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38F1-C23F-1116-B64C-E017E6D66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9EEDB-20BC-7479-1198-0D2127E825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47A8AD-973F-A4CD-5F68-B01F2BD86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7B824-AAC3-712A-A8D1-5D487E62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4DDC9-F8C9-AE47-4813-4E2460D4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D3C0A-3614-5DDD-721C-FA493559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412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E5A3CA-B984-CEDA-4269-ECE06281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21A1F-46DF-B267-26EE-64C56FAEF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4A29-4F4B-3F47-D749-280A134CF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207E80-5B57-4D52-AA96-9DD2864A0869}" type="datetimeFigureOut">
              <a:rPr lang="en-AU" smtClean="0"/>
              <a:t>19/05/2025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631B6-1867-2087-9F0D-93EB11117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590B-B216-8F3F-F6D0-511A8ACD3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DB6795-CF42-4DCF-B013-7A04497713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29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029EC-50F4-6CF0-667C-E54B89789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514" y="1122363"/>
            <a:ext cx="9383486" cy="1174523"/>
          </a:xfrm>
        </p:spPr>
        <p:txBody>
          <a:bodyPr>
            <a:normAutofit/>
          </a:bodyPr>
          <a:lstStyle/>
          <a:p>
            <a:r>
              <a:rPr lang="en-GB" sz="3200" dirty="0"/>
              <a:t>GIRMITYAS AND THEIR VOYAGE TO VANUA LEVU</a:t>
            </a:r>
            <a:endParaRPr lang="en-AU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6ABDD-0FE9-89AC-269A-B72CEF698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331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GIRMITYAS WERE TAKEN TO DAVID WHIPPY FARM ESTATE IN WAINUNU BAY </a:t>
            </a:r>
          </a:p>
          <a:p>
            <a:r>
              <a:rPr lang="en-GB" dirty="0"/>
              <a:t>OTHER PLANTATIONS GIRMITYAS WERE TAKEN TO</a:t>
            </a:r>
          </a:p>
          <a:p>
            <a:r>
              <a:rPr lang="en-AU" dirty="0"/>
              <a:t>CAPTIAN ROBBIE AND KACIWAQA PLANTATION</a:t>
            </a:r>
          </a:p>
        </p:txBody>
      </p:sp>
    </p:spTree>
    <p:extLst>
      <p:ext uri="{BB962C8B-B14F-4D97-AF65-F5344CB8AC3E}">
        <p14:creationId xmlns:p14="http://schemas.microsoft.com/office/powerpoint/2010/main" val="155975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CF097-E091-710A-9CA8-FBF1F6ED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CROPS PLANTED ON THE ESTATES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6B21B-7EC6-A3B0-FC54-42D3FCD89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COTTON</a:t>
            </a:r>
          </a:p>
          <a:p>
            <a:r>
              <a:rPr lang="en-GB" dirty="0"/>
              <a:t>COPRA</a:t>
            </a:r>
          </a:p>
          <a:p>
            <a:r>
              <a:rPr lang="en-GB" dirty="0"/>
              <a:t>RICE</a:t>
            </a:r>
          </a:p>
          <a:p>
            <a:r>
              <a:rPr lang="en-GB" dirty="0"/>
              <a:t>TEA</a:t>
            </a:r>
          </a:p>
          <a:p>
            <a:r>
              <a:rPr lang="en-GB" dirty="0"/>
              <a:t>VANILLA</a:t>
            </a:r>
          </a:p>
          <a:p>
            <a:r>
              <a:rPr lang="en-GB" dirty="0"/>
              <a:t>BANANAS</a:t>
            </a:r>
          </a:p>
          <a:p>
            <a:r>
              <a:rPr lang="en-GB" dirty="0"/>
              <a:t>RUBBER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279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DA7BB-1705-C398-E750-5E99EDF5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ISOLATION ON THE ESTATES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B528D-ABF0-798C-8823-5F6217012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GIRMITYAS COULD NOT GO ANYWHERE</a:t>
            </a:r>
          </a:p>
          <a:p>
            <a:r>
              <a:rPr lang="en-GB" dirty="0"/>
              <a:t>HAD TO CLEAR THE FORESTS AND JUNGLE </a:t>
            </a:r>
          </a:p>
          <a:p>
            <a:r>
              <a:rPr lang="en-GB" dirty="0"/>
              <a:t>HAD TO PLANT SO MANY COCONUT PALMS</a:t>
            </a:r>
          </a:p>
          <a:p>
            <a:r>
              <a:rPr lang="en-GB" dirty="0"/>
              <a:t> LACK OF GROCERIES</a:t>
            </a:r>
          </a:p>
          <a:p>
            <a:r>
              <a:rPr lang="en-GB" dirty="0"/>
              <a:t>VER LONG WORKING DAYS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2871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2E44C-491C-98B6-790F-A5F42E295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ESCAPING FROM THE ESTATE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C9C70-AD9C-CA26-D3CA-D64238633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ESCAPING ON A MAKESHIFT RAFT </a:t>
            </a:r>
          </a:p>
          <a:p>
            <a:r>
              <a:rPr lang="en-GB" dirty="0"/>
              <a:t>ESCAPED TO NARAWAI AND VUNIVAU AREA</a:t>
            </a:r>
          </a:p>
          <a:p>
            <a:r>
              <a:rPr lang="en-GB" dirty="0"/>
              <a:t>THE JOURNEY WAS ACHIEVABLE BECAUSE OF THE DEPTH OF THE OCEAN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036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A3B80-D027-C663-E3FB-B42D2789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EVICTION FROM RABI ISLAND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D16E3-ECC6-359A-4130-5F8E1D54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GIRMITYAS AND FIRST GENERATION </a:t>
            </a:r>
          </a:p>
          <a:p>
            <a:r>
              <a:rPr lang="en-GB" dirty="0"/>
              <a:t>SETTLED IN NATEWA BAY</a:t>
            </a:r>
          </a:p>
          <a:p>
            <a:r>
              <a:rPr lang="en-GB" dirty="0"/>
              <a:t>NACOLASE AND WAIMOTU COPRA ESTATES</a:t>
            </a:r>
          </a:p>
          <a:p>
            <a:r>
              <a:rPr lang="en-GB" dirty="0"/>
              <a:t>LOA VILLAGE NEAR NAVUTU JETTY</a:t>
            </a:r>
          </a:p>
          <a:p>
            <a:r>
              <a:rPr lang="en-GB" dirty="0"/>
              <a:t>IN LOA GIRMITYAS WERE INVOLVED IN RICE FARMING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281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9C1F-C7C2-0867-A66F-CAFBE5E66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GIRMITYAS AND SCHOOL SET UP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5CED6-27D2-59C3-93C3-AF9390602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GIRMITYAS AND FIRST GENERRATION BUILT SCHOOLS IN VANUA LEVU</a:t>
            </a:r>
          </a:p>
          <a:p>
            <a:r>
              <a:rPr lang="en-GB" dirty="0"/>
              <a:t>FOCUS ON EDUCATION WAS THE KEY</a:t>
            </a:r>
          </a:p>
          <a:p>
            <a:r>
              <a:rPr lang="en-GB" dirty="0"/>
              <a:t>HINDUISM WAS THE ANOTHER KEY FACTOR TO SURVIVE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5803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518E8-C1DC-B6BE-A97C-E1A42753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CAHNGE IN DIET OF THE GIRMITYAS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431CE-CCA2-6581-553E-22E68E163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COCONUT CHUTNEY AND EATING WITH RICE AND ROTI</a:t>
            </a:r>
          </a:p>
          <a:p>
            <a:r>
              <a:rPr lang="en-GB" dirty="0"/>
              <a:t>IN UTTAR PARDESH, BIHAR AND MADHYA PARDESH THERE ARE NO COCONUT PALMS</a:t>
            </a:r>
          </a:p>
          <a:p>
            <a:r>
              <a:rPr lang="en-GB" dirty="0"/>
              <a:t>ONION, GARLIC, WILD DHANIYA, FRESH CHILLIES AND SALT CHUTNEY FOR LUNCH AND DINNER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559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C9F5C-EC60-2FD2-BB33-922C31E4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DIFFICULTY IN CLIMATISING</a:t>
            </a:r>
            <a:endParaRPr lang="en-AU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E72DC-53C4-7DFA-C996-949E7F50B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UTTAR PARDESH, BIHAR AND MADHYA PARDESH</a:t>
            </a:r>
          </a:p>
          <a:p>
            <a:r>
              <a:rPr lang="en-GB" dirty="0"/>
              <a:t>ONLY RAIN DURING MANSOON SEASON</a:t>
            </a:r>
          </a:p>
          <a:p>
            <a:r>
              <a:rPr lang="en-GB" dirty="0"/>
              <a:t>WAINUNU HAS THE HIGHEST RAINFULL IN FIJI</a:t>
            </a:r>
          </a:p>
          <a:p>
            <a:r>
              <a:rPr lang="en-GB"/>
              <a:t>RAINS EVERYDAY AND SOMETIMES 5 TO 7 TIMES PER DAY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870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233</Words>
  <Application>Microsoft Office PowerPoint</Application>
  <PresentationFormat>Widescreen</PresentationFormat>
  <Paragraphs>42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GIRMITYAS AND THEIR VOYAGE TO VANUA LEVU</vt:lpstr>
      <vt:lpstr>CROPS PLANTED ON THE ESTATES</vt:lpstr>
      <vt:lpstr>ISOLATION ON THE ESTATES</vt:lpstr>
      <vt:lpstr>ESCAPING FROM THE ESTATE</vt:lpstr>
      <vt:lpstr>EVICTION FROM RABI ISLAND</vt:lpstr>
      <vt:lpstr>GIRMITYAS AND SCHOOL SET UP</vt:lpstr>
      <vt:lpstr>CAHNGE IN DIET OF THE GIRMITYAS</vt:lpstr>
      <vt:lpstr>DIFFICULTY IN CLIMATISING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 Kumar</dc:creator>
  <cp:lastModifiedBy>Kim Kumar</cp:lastModifiedBy>
  <cp:revision>1</cp:revision>
  <dcterms:created xsi:type="dcterms:W3CDTF">2025-05-19T00:24:34Z</dcterms:created>
  <dcterms:modified xsi:type="dcterms:W3CDTF">2025-05-19T00:43:41Z</dcterms:modified>
</cp:coreProperties>
</file>